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02BE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138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A4A98D0A-6326-42C1-A55F-37B6ECDC52AE}" type="datetimeFigureOut">
              <a:rPr lang="en-US" smtClean="0"/>
              <a:t>3/13/2013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A4AC9663-594F-4FCC-BC67-BD03B7C870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98D0A-6326-42C1-A55F-37B6ECDC52AE}" type="datetimeFigureOut">
              <a:rPr lang="en-US" smtClean="0"/>
              <a:t>3/13/2013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C9663-594F-4FCC-BC67-BD03B7C870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98D0A-6326-42C1-A55F-37B6ECDC52AE}" type="datetimeFigureOut">
              <a:rPr lang="en-US" smtClean="0"/>
              <a:t>3/13/2013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C9663-594F-4FCC-BC67-BD03B7C870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A4A98D0A-6326-42C1-A55F-37B6ECDC52AE}" type="datetimeFigureOut">
              <a:rPr lang="en-US" smtClean="0"/>
              <a:t>3/13/2013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C9663-594F-4FCC-BC67-BD03B7C870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A4A98D0A-6326-42C1-A55F-37B6ECDC52AE}" type="datetimeFigureOut">
              <a:rPr lang="en-US" smtClean="0"/>
              <a:t>3/13/2013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A4AC9663-594F-4FCC-BC67-BD03B7C870EF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A4A98D0A-6326-42C1-A55F-37B6ECDC52AE}" type="datetimeFigureOut">
              <a:rPr lang="en-US" smtClean="0"/>
              <a:t>3/13/2013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A4AC9663-594F-4FCC-BC67-BD03B7C870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A4A98D0A-6326-42C1-A55F-37B6ECDC52AE}" type="datetimeFigureOut">
              <a:rPr lang="en-US" smtClean="0"/>
              <a:t>3/13/2013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A4AC9663-594F-4FCC-BC67-BD03B7C870EF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98D0A-6326-42C1-A55F-37B6ECDC52AE}" type="datetimeFigureOut">
              <a:rPr lang="en-US" smtClean="0"/>
              <a:t>3/13/2013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C9663-594F-4FCC-BC67-BD03B7C870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A4A98D0A-6326-42C1-A55F-37B6ECDC52AE}" type="datetimeFigureOut">
              <a:rPr lang="en-US" smtClean="0"/>
              <a:t>3/13/2013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A4AC9663-594F-4FCC-BC67-BD03B7C870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A4A98D0A-6326-42C1-A55F-37B6ECDC52AE}" type="datetimeFigureOut">
              <a:rPr lang="en-US" smtClean="0"/>
              <a:t>3/13/2013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A4AC9663-594F-4FCC-BC67-BD03B7C870EF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A4A98D0A-6326-42C1-A55F-37B6ECDC52AE}" type="datetimeFigureOut">
              <a:rPr lang="en-US" smtClean="0"/>
              <a:t>3/13/2013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A4AC9663-594F-4FCC-BC67-BD03B7C870EF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A4A98D0A-6326-42C1-A55F-37B6ECDC52AE}" type="datetimeFigureOut">
              <a:rPr lang="en-US" smtClean="0"/>
              <a:t>3/13/2013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A4AC9663-594F-4FCC-BC67-BD03B7C870EF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tatic.oprah.com/images/tows/201104/20110422-tows-phil-knight-1-300x2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54070" y="30171"/>
            <a:ext cx="88635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Phil Knight and Bill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Bowerman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00200" y="3657600"/>
            <a:ext cx="6629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Bryan Boswell</a:t>
            </a:r>
          </a:p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Entrepreneurship</a:t>
            </a:r>
          </a:p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December 4, 2012</a:t>
            </a:r>
          </a:p>
        </p:txBody>
      </p:sp>
    </p:spTree>
    <p:extLst>
      <p:ext uri="{BB962C8B-B14F-4D97-AF65-F5344CB8AC3E}">
        <p14:creationId xmlns:p14="http://schemas.microsoft.com/office/powerpoint/2010/main" val="42917760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" y="3319030"/>
            <a:ext cx="2327178" cy="355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72000"/>
          </a:xfrm>
        </p:spPr>
        <p:txBody>
          <a:bodyPr/>
          <a:lstStyle/>
          <a:p>
            <a:r>
              <a:rPr lang="en-US" dirty="0" smtClean="0"/>
              <a:t>Phil was born on February 24, 1938</a:t>
            </a:r>
          </a:p>
          <a:p>
            <a:endParaRPr lang="en-US" dirty="0"/>
          </a:p>
          <a:p>
            <a:r>
              <a:rPr lang="en-US" dirty="0" smtClean="0"/>
              <a:t>As a native Oregonian and attended Cleveland High School in Portland.</a:t>
            </a:r>
          </a:p>
          <a:p>
            <a:endParaRPr lang="en-US" dirty="0"/>
          </a:p>
          <a:p>
            <a:r>
              <a:rPr lang="en-US" dirty="0" smtClean="0"/>
              <a:t>Phil Graduated from University of Oregon and Stanford University.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514600" y="44026"/>
            <a:ext cx="36070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Phil Knight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66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1745" y="4495800"/>
            <a:ext cx="2382982" cy="2382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96651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156855"/>
            <a:ext cx="5715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28600"/>
            <a:ext cx="8229600" cy="4572000"/>
          </a:xfrm>
        </p:spPr>
        <p:txBody>
          <a:bodyPr/>
          <a:lstStyle/>
          <a:p>
            <a:r>
              <a:rPr lang="en-US" dirty="0" smtClean="0">
                <a:solidFill>
                  <a:srgbClr val="FF6600"/>
                </a:solidFill>
              </a:rPr>
              <a:t>Phil Knight ran for the University of Oregon track team under his Coach Bill </a:t>
            </a:r>
            <a:r>
              <a:rPr lang="en-US" dirty="0" err="1" smtClean="0">
                <a:solidFill>
                  <a:srgbClr val="FF6600"/>
                </a:solidFill>
              </a:rPr>
              <a:t>Bowerman</a:t>
            </a:r>
            <a:r>
              <a:rPr lang="en-US" dirty="0" smtClean="0">
                <a:solidFill>
                  <a:srgbClr val="FF6600"/>
                </a:solidFill>
              </a:rPr>
              <a:t>.</a:t>
            </a:r>
          </a:p>
          <a:p>
            <a:endParaRPr lang="en-US" dirty="0">
              <a:solidFill>
                <a:srgbClr val="FF6600"/>
              </a:solidFill>
            </a:endParaRPr>
          </a:p>
          <a:p>
            <a:r>
              <a:rPr lang="en-US" dirty="0" smtClean="0">
                <a:solidFill>
                  <a:srgbClr val="FF6600"/>
                </a:solidFill>
              </a:rPr>
              <a:t>Bill </a:t>
            </a:r>
            <a:r>
              <a:rPr lang="en-US" dirty="0" err="1" smtClean="0">
                <a:solidFill>
                  <a:srgbClr val="FF6600"/>
                </a:solidFill>
              </a:rPr>
              <a:t>Bowerman</a:t>
            </a:r>
            <a:r>
              <a:rPr lang="en-US" dirty="0" smtClean="0">
                <a:solidFill>
                  <a:srgbClr val="FF6600"/>
                </a:solidFill>
              </a:rPr>
              <a:t> is the Co-founder of Nike.</a:t>
            </a:r>
          </a:p>
          <a:p>
            <a:endParaRPr lang="en-US" dirty="0">
              <a:solidFill>
                <a:srgbClr val="FF6600"/>
              </a:solidFill>
            </a:endParaRPr>
          </a:p>
          <a:p>
            <a:r>
              <a:rPr lang="en-US" dirty="0" smtClean="0">
                <a:solidFill>
                  <a:srgbClr val="FF6600"/>
                </a:solidFill>
              </a:rPr>
              <a:t>When Phil Knight was studying  at Stanford University he discovered his love for entrepreneurship.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37434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0" y="3048000"/>
            <a:ext cx="50800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"/>
            <a:ext cx="8229600" cy="4572000"/>
          </a:xfrm>
        </p:spPr>
        <p:txBody>
          <a:bodyPr/>
          <a:lstStyle/>
          <a:p>
            <a:r>
              <a:rPr lang="en-US" dirty="0" smtClean="0"/>
              <a:t>Blue Ribbon sports was created after Phil got out the Army Reserve.</a:t>
            </a:r>
          </a:p>
          <a:p>
            <a:endParaRPr lang="en-US" dirty="0"/>
          </a:p>
          <a:p>
            <a:r>
              <a:rPr lang="en-US" dirty="0" smtClean="0"/>
              <a:t>Blue ribbon started selling out of the track at the.</a:t>
            </a:r>
          </a:p>
          <a:p>
            <a:endParaRPr lang="en-US" dirty="0"/>
          </a:p>
          <a:p>
            <a:r>
              <a:rPr lang="en-US" dirty="0" smtClean="0"/>
              <a:t>Blue Ribbon Sports was changed to Nike which is now the most recognized name in athletic wear.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1" y="5019675"/>
            <a:ext cx="4069767" cy="183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10862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330286"/>
            <a:ext cx="4703618" cy="3527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09600"/>
            <a:ext cx="8229600" cy="45720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Born In Coos Bay Oregon on January 25 1951.</a:t>
            </a:r>
          </a:p>
          <a:p>
            <a:endParaRPr lang="en-US" dirty="0"/>
          </a:p>
          <a:p>
            <a:r>
              <a:rPr lang="en-US" dirty="0" smtClean="0"/>
              <a:t>Attended Marshfield High school in 1965 where he ran cross country.</a:t>
            </a:r>
          </a:p>
          <a:p>
            <a:endParaRPr lang="en-US" dirty="0"/>
          </a:p>
          <a:p>
            <a:r>
              <a:rPr lang="en-US" dirty="0" smtClean="0"/>
              <a:t>Went to the University of Oregon on a track scholarship. Ran under coach Bill </a:t>
            </a:r>
            <a:r>
              <a:rPr lang="en-US" dirty="0" err="1" smtClean="0"/>
              <a:t>Bowerman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Phil Knight and Bill </a:t>
            </a:r>
            <a:r>
              <a:rPr lang="en-US" dirty="0" err="1" smtClean="0"/>
              <a:t>Bowerman</a:t>
            </a:r>
            <a:r>
              <a:rPr lang="en-US" dirty="0" smtClean="0"/>
              <a:t> created the </a:t>
            </a:r>
            <a:r>
              <a:rPr lang="en-US" smtClean="0"/>
              <a:t>first Nike </a:t>
            </a:r>
            <a:r>
              <a:rPr lang="en-US" dirty="0" smtClean="0"/>
              <a:t>shoe for him.</a:t>
            </a:r>
          </a:p>
          <a:p>
            <a:pPr marL="64008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487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19401"/>
            <a:ext cx="6068934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"/>
            <a:ext cx="8229600" cy="51054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Michal Jordan has one of the most signature shoe lines today.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Air Jordan 1s was banned by NBA commissioner  David Stern</a:t>
            </a:r>
          </a:p>
          <a:p>
            <a:endParaRPr lang="en-US" dirty="0">
              <a:solidFill>
                <a:srgbClr val="2A02BE"/>
              </a:solidFill>
            </a:endParaRPr>
          </a:p>
          <a:p>
            <a:r>
              <a:rPr lang="en-US" dirty="0" smtClean="0">
                <a:solidFill>
                  <a:srgbClr val="2A02BE"/>
                </a:solidFill>
              </a:rPr>
              <a:t>Jordan was fined $5,000 for every step he took on the court wearing these shoes. Nike paid the fine after every game. </a:t>
            </a:r>
          </a:p>
          <a:p>
            <a:endParaRPr lang="en-US" dirty="0">
              <a:solidFill>
                <a:srgbClr val="2A02BE"/>
              </a:solidFill>
            </a:endParaRPr>
          </a:p>
          <a:p>
            <a:r>
              <a:rPr lang="en-US" dirty="0" smtClean="0">
                <a:solidFill>
                  <a:srgbClr val="2A02BE"/>
                </a:solidFill>
              </a:rPr>
              <a:t>Jordan was in the first commercial that Nike did and he had one simple line stating</a:t>
            </a:r>
            <a:r>
              <a:rPr lang="en-US" sz="3100" dirty="0" smtClean="0">
                <a:solidFill>
                  <a:srgbClr val="2A02BE"/>
                </a:solidFill>
              </a:rPr>
              <a:t> </a:t>
            </a:r>
            <a:r>
              <a:rPr lang="en-US" sz="3100" dirty="0">
                <a:solidFill>
                  <a:srgbClr val="2A02BE"/>
                </a:solidFill>
              </a:rPr>
              <a:t>“On October 18 the NBA through them out of the game, but they can’t stop you from wearing them”. </a:t>
            </a:r>
            <a:endParaRPr lang="en-US" sz="3100" dirty="0" smtClean="0">
              <a:solidFill>
                <a:srgbClr val="2A02BE"/>
              </a:solidFill>
            </a:endParaRPr>
          </a:p>
          <a:p>
            <a:endParaRPr lang="en-US" sz="3100" dirty="0">
              <a:solidFill>
                <a:srgbClr val="2A02BE"/>
              </a:solidFill>
            </a:endParaRPr>
          </a:p>
          <a:p>
            <a:r>
              <a:rPr lang="en-US" sz="3100">
                <a:solidFill>
                  <a:srgbClr val="2A02BE"/>
                </a:solidFill>
              </a:rPr>
              <a:t>http://www.youtube.com/watch?v=zkXkrSLe-nQ&amp;feature=player_embedded</a:t>
            </a:r>
            <a:endParaRPr lang="en-US" sz="3100" dirty="0">
              <a:solidFill>
                <a:srgbClr val="2A02B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641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5782" y="2216727"/>
            <a:ext cx="3373582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"/>
            <a:ext cx="8229600" cy="45720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2A02BE"/>
                </a:solidFill>
              </a:rPr>
              <a:t>Tiger woods was signed on to be a Nike sponsored athlete at 20 years old.</a:t>
            </a:r>
          </a:p>
          <a:p>
            <a:endParaRPr lang="en-US" dirty="0">
              <a:solidFill>
                <a:srgbClr val="2A02BE"/>
              </a:solidFill>
            </a:endParaRPr>
          </a:p>
          <a:p>
            <a:r>
              <a:rPr lang="en-US" dirty="0" smtClean="0">
                <a:solidFill>
                  <a:srgbClr val="2A02BE"/>
                </a:solidFill>
              </a:rPr>
              <a:t>When people think about gold the most popular name that people know is Tiger Woods.</a:t>
            </a:r>
          </a:p>
          <a:p>
            <a:endParaRPr lang="en-US" dirty="0">
              <a:solidFill>
                <a:srgbClr val="2A02BE"/>
              </a:solidFill>
            </a:endParaRPr>
          </a:p>
          <a:p>
            <a:r>
              <a:rPr lang="en-US" dirty="0" smtClean="0">
                <a:solidFill>
                  <a:srgbClr val="2A02BE"/>
                </a:solidFill>
              </a:rPr>
              <a:t>Nike has changed the game of golf by creating some of the most used gold clubs with the best technology.</a:t>
            </a:r>
            <a:endParaRPr lang="en-US" dirty="0">
              <a:solidFill>
                <a:srgbClr val="2A02B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060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 (</a:t>
            </a:r>
            <a:r>
              <a:rPr lang="en-US" dirty="0" err="1"/>
              <a:t>Krentzman</a:t>
            </a:r>
            <a:r>
              <a:rPr lang="en-US" dirty="0"/>
              <a:t>, 1997)</a:t>
            </a:r>
          </a:p>
          <a:p>
            <a:r>
              <a:rPr lang="en-US" dirty="0"/>
              <a:t>(Gunderson, Nov 4, 2009)</a:t>
            </a:r>
          </a:p>
          <a:p>
            <a:r>
              <a:rPr lang="en-US" dirty="0"/>
              <a:t>(This Day In Sneaker History…, 778 days ago)</a:t>
            </a:r>
          </a:p>
          <a:p>
            <a:r>
              <a:rPr lang="en-US" dirty="0"/>
              <a:t>(Wikipedia, 2012)</a:t>
            </a:r>
          </a:p>
          <a:p>
            <a:r>
              <a:rPr lang="en-US" dirty="0"/>
              <a:t>(44\</a:t>
            </a:r>
            <a:r>
              <a:rPr lang="en-US" dirty="0" err="1"/>
              <a:t>AppData</a:t>
            </a:r>
            <a:r>
              <a:rPr lang="en-US" dirty="0"/>
              <a:t>\Local\Temp\Temp1_Hotmail.zip\phil-knight.htm)</a:t>
            </a:r>
          </a:p>
          <a:p>
            <a:r>
              <a:rPr lang="en-US" dirty="0"/>
              <a:t>http://en.wikipedia.org/wiki/Steve_Prefontaine</a:t>
            </a:r>
          </a:p>
        </p:txBody>
      </p:sp>
      <p:sp>
        <p:nvSpPr>
          <p:cNvPr id="4" name="Rectangle 3"/>
          <p:cNvSpPr/>
          <p:nvPr/>
        </p:nvSpPr>
        <p:spPr>
          <a:xfrm>
            <a:off x="2286000" y="304800"/>
            <a:ext cx="47852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Bibliography  </a:t>
            </a:r>
            <a:endParaRPr 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36474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883</TotalTime>
  <Words>355</Words>
  <Application>Microsoft Office PowerPoint</Application>
  <PresentationFormat>On-screen Show (4:3)</PresentationFormat>
  <Paragraphs>48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Verve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King Boz 44</dc:creator>
  <cp:lastModifiedBy>King Boz 44</cp:lastModifiedBy>
  <cp:revision>16</cp:revision>
  <dcterms:created xsi:type="dcterms:W3CDTF">2012-12-02T08:10:08Z</dcterms:created>
  <dcterms:modified xsi:type="dcterms:W3CDTF">2013-03-14T09:15:54Z</dcterms:modified>
</cp:coreProperties>
</file>